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1" r:id="rId4"/>
  </p:sldIdLst>
  <p:sldSz cx="12192000" cy="6858000"/>
  <p:notesSz cx="7010400" cy="9296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5F1F91-386A-4D88-8EDF-9334EAB05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BDBBB3-AAB2-47A4-B6FB-837C27140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C001B7-3C96-4D4D-B197-72102AC26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676908-730C-473D-AD02-11C8D099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1FB341-555D-4828-BA12-6F23B777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35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81F2D0-F539-4338-8D8D-468C1A351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6FAFE-5B9E-4FF9-A6BA-55F33AB58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6E705-9FDD-492A-8B00-7F998CFE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1DE345-A21F-46F6-9253-A8039B02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4A52A7-212D-47F8-836D-5F64AA2D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7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BD391B-9D4A-49EB-AFD5-087202267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C2A2497-85A5-4FC6-96F1-3C3D3F71E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D31A3B-200A-4A8F-93E6-4BBDB72E3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234625-8F8A-42B9-B87D-DD88A29F9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612325-1101-437E-9A1D-159EDE12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427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5F3DD-BCA2-4EE7-BA3A-76492BD3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36AC80-7E6D-4B10-9608-D95E5B09E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D1A7B5-1BA9-4CEA-A6A9-DDBA8332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95B861-61C4-477D-8ED2-22F44B59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1348C7-6A0A-4EBC-98C0-66237D2C6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69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0B01E2-5423-46DC-86F0-95007401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27BF0B-5976-4033-B924-B9DC65CF9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3AE4FD-976E-4E3F-9DDC-FE431875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38186D-4E6C-4B6B-B67B-D842EF26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648607-7A46-4492-B4C6-0D5171F1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30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3F4DF-BB58-4F0A-8F53-CDCEF6F9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484163-1AA1-4539-86E9-678175E96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269B18F-84F9-44C3-BCD8-DE924FD23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0FEBA8-47F0-43AC-8AD8-DDAF0444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41C598-D183-4C1B-A127-29406FD0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639362-BDCF-4618-A858-F67A45AB5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18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92C22-7D19-4C64-B12A-861CB8DF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E31C0D-CFD1-4448-97B8-7BE622782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7EAE9F8-782D-4F0D-855E-559983DFC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C997AD3-3B08-4AF4-B003-99B1C381F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09567EA-D2D9-4B4B-93A5-5FF12256D6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71DC65E-A9E3-49BD-A92E-DBD5C5EE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B4175AF-514F-43AD-8A99-8891D856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9AC25ED-2EE5-4D6B-B566-F69AC2C5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75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FD49C6-3F85-40F7-95AA-7DF59E002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E0FC6A-673C-4EB8-8409-44081462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0B3F504-7FBC-4ABA-87D6-E7BE9570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E57B5C-99B1-4759-90F7-C6F4767A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70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AD2B1D2-CB50-4DBC-89C1-078243D2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92E810E-C812-4CA9-BA85-CDD5A48A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BF65DE-AC00-4D39-A8DD-76071D1F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11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5E6AC-9407-4C83-8F63-893EDB8B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E812DE-91F9-49A0-991B-F3A3FE400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104241-87FA-4352-BF6A-06BC10750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94A9D3-CAD4-4B3E-A3D9-6854242E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0413A6-8E0B-4F92-B386-B0DAC8C84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09495D-D29D-4E50-85EC-49CAF930E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8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625ED4-1C6C-4B29-9160-8C22C98FA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EF7594-4EDE-407B-996E-F3DBA3613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F2E653-9398-4FF3-A843-6601783CA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F78FC0D-DB9F-4E4C-93C0-0E56DEEDD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E4F83A7-359A-411E-916C-AE0CADB1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F1C6C18-EA33-4316-B386-5893744D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428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9A532E6-DBCA-47B7-B91C-22A614A9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72976C-E4E6-433D-99E7-6EE6E7961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A60CDB-EBDC-4479-B154-4FC78957A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9000-ACC9-4A7E-8280-27F51DFF9212}" type="datetimeFigureOut">
              <a:rPr lang="sv-SE" smtClean="0"/>
              <a:t>2019-06-25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9E4694-B55F-48B9-9AA5-F73A16BD5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FC859E-6610-41A3-92A7-32D9D899B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76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31A2D6A2-3B70-4224-9F94-C0199B729DBB}"/>
              </a:ext>
            </a:extLst>
          </p:cNvPr>
          <p:cNvSpPr txBox="1"/>
          <p:nvPr/>
        </p:nvSpPr>
        <p:spPr>
          <a:xfrm>
            <a:off x="4132739" y="1464133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GG 00 FESKEBÅT,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Hönö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4132739" y="2021033"/>
            <a:ext cx="265540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TORSK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4132739" y="2710548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Gadus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morhua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4132739" y="32104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HEL, Rensad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376922" y="467941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606528" y="3606442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41351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………….………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8472D54-AB4B-4BC8-BC6F-0EA032F7AED5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55718D70-04DA-4A44-8977-A0E652176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34" name="Bildobjekt 33">
            <a:extLst>
              <a:ext uri="{FF2B5EF4-FFF2-40B4-BE49-F238E27FC236}">
                <a16:creationId xmlns:a16="http://schemas.microsoft.com/office/drawing/2014/main" id="{46B964A2-6E88-4009-96CD-1763D9DD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35" name="textruta 34">
            <a:extLst>
              <a:ext uri="{FF2B5EF4-FFF2-40B4-BE49-F238E27FC236}">
                <a16:creationId xmlns:a16="http://schemas.microsoft.com/office/drawing/2014/main" id="{7FECA941-C97F-4FA8-BD43-53580C6DCB27}"/>
              </a:ext>
            </a:extLst>
          </p:cNvPr>
          <p:cNvSpPr txBox="1"/>
          <p:nvPr/>
        </p:nvSpPr>
        <p:spPr>
          <a:xfrm>
            <a:off x="6635833" y="2415329"/>
            <a:ext cx="2476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………………..………..…….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A8589145-F5F4-4E1E-9191-D713BEB80BAE}"/>
              </a:ext>
            </a:extLst>
          </p:cNvPr>
          <p:cNvSpPr txBox="1"/>
          <p:nvPr/>
        </p:nvSpPr>
        <p:spPr>
          <a:xfrm>
            <a:off x="6852478" y="2659921"/>
            <a:ext cx="2476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Storlek      Kvalitetsklass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378D2F1D-4044-4A87-AE68-4FBB49EB11AF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5449EFC-E954-47F0-86F6-5C33FF7A10D2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87E16E1C-1017-464E-B69E-C6C265257AD2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FB5AFA5C-693B-49E8-8F9A-68A5522DA9C0}"/>
              </a:ext>
            </a:extLst>
          </p:cNvPr>
          <p:cNvSpPr txBox="1"/>
          <p:nvPr/>
        </p:nvSpPr>
        <p:spPr>
          <a:xfrm>
            <a:off x="4199851" y="4018626"/>
            <a:ext cx="1711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Trålad</a:t>
            </a:r>
          </a:p>
        </p:txBody>
      </p:sp>
    </p:spTree>
    <p:extLst>
      <p:ext uri="{BB962C8B-B14F-4D97-AF65-F5344CB8AC3E}">
        <p14:creationId xmlns:p14="http://schemas.microsoft.com/office/powerpoint/2010/main" val="66993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31A2D6A2-3B70-4224-9F94-C0199B729DBB}"/>
              </a:ext>
            </a:extLst>
          </p:cNvPr>
          <p:cNvSpPr txBox="1"/>
          <p:nvPr/>
        </p:nvSpPr>
        <p:spPr>
          <a:xfrm>
            <a:off x="3889458" y="1470306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GG 00 KRÄFTTRÅLARN,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Öckerö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3889458" y="1911976"/>
            <a:ext cx="502054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HAVSKRÄFTA</a:t>
            </a: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A085B7B3-65AC-46CF-9FB8-0347165F30B3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3889458" y="3158211"/>
            <a:ext cx="32062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 A /…..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HEL/………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1681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933540" y="3603471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07795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9D94A924-B689-4F93-9C6A-E7669BC337DA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BC8E8B3C-E6D8-415A-9C0A-47F0817D194E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F48FFBBB-37C7-46C4-AC81-227F5ED1AFFE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6D612B0B-4FFD-4D7E-82E5-A5A368DA483D}"/>
              </a:ext>
            </a:extLst>
          </p:cNvPr>
          <p:cNvSpPr txBox="1"/>
          <p:nvPr/>
        </p:nvSpPr>
        <p:spPr>
          <a:xfrm>
            <a:off x="2621973" y="2570369"/>
            <a:ext cx="137569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F1506161412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F8004353-EEAE-442A-8740-4CAAAC64D6F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100CB83C-C616-47A4-B533-6687582B9C9D}"/>
              </a:ext>
            </a:extLst>
          </p:cNvPr>
          <p:cNvSpPr txBox="1"/>
          <p:nvPr/>
        </p:nvSpPr>
        <p:spPr>
          <a:xfrm>
            <a:off x="7587566" y="3606442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AF243C6F-CFEB-4FD7-B33F-4D60367E0A13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64" name="Bildobjekt 63">
            <a:extLst>
              <a:ext uri="{FF2B5EF4-FFF2-40B4-BE49-F238E27FC236}">
                <a16:creationId xmlns:a16="http://schemas.microsoft.com/office/drawing/2014/main" id="{EE1A4821-84C9-4F37-93E5-5DFAF4D1A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65" name="Bildobjekt 64" descr="En bild som visar clipart&#10;&#10;Automatiskt genererad beskrivning">
            <a:extLst>
              <a:ext uri="{FF2B5EF4-FFF2-40B4-BE49-F238E27FC236}">
                <a16:creationId xmlns:a16="http://schemas.microsoft.com/office/drawing/2014/main" id="{F3C5A4D4-472D-4AF4-902F-6C397E3EC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022" y="1399356"/>
            <a:ext cx="936745" cy="1259760"/>
          </a:xfrm>
          <a:prstGeom prst="rect">
            <a:avLst/>
          </a:prstGeom>
        </p:spPr>
      </p:pic>
      <p:pic>
        <p:nvPicPr>
          <p:cNvPr id="66" name="Bildobjekt 65">
            <a:extLst>
              <a:ext uri="{FF2B5EF4-FFF2-40B4-BE49-F238E27FC236}">
                <a16:creationId xmlns:a16="http://schemas.microsoft.com/office/drawing/2014/main" id="{88EC7F9E-7EA1-442B-9362-330657C7FC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69" name="textruta 68">
            <a:extLst>
              <a:ext uri="{FF2B5EF4-FFF2-40B4-BE49-F238E27FC236}">
                <a16:creationId xmlns:a16="http://schemas.microsoft.com/office/drawing/2014/main" id="{2BFE589A-57D1-4490-9784-0F9B4357F6D9}"/>
              </a:ext>
            </a:extLst>
          </p:cNvPr>
          <p:cNvSpPr txBox="1"/>
          <p:nvPr/>
        </p:nvSpPr>
        <p:spPr>
          <a:xfrm>
            <a:off x="4199851" y="4018626"/>
            <a:ext cx="1711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Trålad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3889458" y="2608280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Nephrops </a:t>
            </a:r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norwegicus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</a:t>
            </a:r>
          </a:p>
        </p:txBody>
      </p:sp>
    </p:spTree>
    <p:extLst>
      <p:ext uri="{BB962C8B-B14F-4D97-AF65-F5344CB8AC3E}">
        <p14:creationId xmlns:p14="http://schemas.microsoft.com/office/powerpoint/2010/main" val="252593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ruta 23">
            <a:extLst>
              <a:ext uri="{FF2B5EF4-FFF2-40B4-BE49-F238E27FC236}">
                <a16:creationId xmlns:a16="http://schemas.microsoft.com/office/drawing/2014/main" id="{9AFA03A4-2049-4191-BA4D-3EBF1E9C768D}"/>
              </a:ext>
            </a:extLst>
          </p:cNvPr>
          <p:cNvSpPr txBox="1"/>
          <p:nvPr/>
        </p:nvSpPr>
        <p:spPr>
          <a:xfrm>
            <a:off x="4124350" y="1470306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LL 00 RÄKTRÅLARE,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Smögen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4124350" y="2021033"/>
            <a:ext cx="2214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RÄKA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4124350" y="3216934"/>
            <a:ext cx="2612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 A, HEL, Kokt/Rå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1681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606528" y="3603471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41351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………….………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F48FFBBB-37C7-46C4-AC81-227F5ED1AFFE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F8004353-EEAE-442A-8740-4CAAAC64D6F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100CB83C-C616-47A4-B533-6687582B9C9D}"/>
              </a:ext>
            </a:extLst>
          </p:cNvPr>
          <p:cNvSpPr txBox="1"/>
          <p:nvPr/>
        </p:nvSpPr>
        <p:spPr>
          <a:xfrm>
            <a:off x="6606528" y="3606442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……………………………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D5CAA90F-B225-4501-B09F-8577EF0F696B}"/>
              </a:ext>
            </a:extLst>
          </p:cNvPr>
          <p:cNvSpPr txBox="1"/>
          <p:nvPr/>
        </p:nvSpPr>
        <p:spPr>
          <a:xfrm>
            <a:off x="641351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………….………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AF243C6F-CFEB-4FD7-B33F-4D60367E0A13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64" name="Bildobjekt 63">
            <a:extLst>
              <a:ext uri="{FF2B5EF4-FFF2-40B4-BE49-F238E27FC236}">
                <a16:creationId xmlns:a16="http://schemas.microsoft.com/office/drawing/2014/main" id="{EE1A4821-84C9-4F37-93E5-5DFAF4D1A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65" name="Bildobjekt 64" descr="En bild som visar clipart&#10;&#10;Automatiskt genererad beskrivning">
            <a:extLst>
              <a:ext uri="{FF2B5EF4-FFF2-40B4-BE49-F238E27FC236}">
                <a16:creationId xmlns:a16="http://schemas.microsoft.com/office/drawing/2014/main" id="{F3C5A4D4-472D-4AF4-902F-6C397E3EC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022" y="1399356"/>
            <a:ext cx="936745" cy="1259760"/>
          </a:xfrm>
          <a:prstGeom prst="rect">
            <a:avLst/>
          </a:prstGeom>
        </p:spPr>
      </p:pic>
      <p:pic>
        <p:nvPicPr>
          <p:cNvPr id="66" name="Bildobjekt 65">
            <a:extLst>
              <a:ext uri="{FF2B5EF4-FFF2-40B4-BE49-F238E27FC236}">
                <a16:creationId xmlns:a16="http://schemas.microsoft.com/office/drawing/2014/main" id="{88EC7F9E-7EA1-442B-9362-330657C7FC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4124350" y="2708948"/>
            <a:ext cx="2604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Pandalus borealis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8F2C93C2-94CA-432F-BD74-9E32763F413C}"/>
              </a:ext>
            </a:extLst>
          </p:cNvPr>
          <p:cNvGrpSpPr/>
          <p:nvPr/>
        </p:nvGrpSpPr>
        <p:grpSpPr>
          <a:xfrm>
            <a:off x="8270696" y="2071101"/>
            <a:ext cx="893852" cy="646331"/>
            <a:chOff x="8178229" y="2110741"/>
            <a:chExt cx="893852" cy="646331"/>
          </a:xfrm>
        </p:grpSpPr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70AF7A9A-3CAD-4604-A54D-F98D7CD9C0D4}"/>
                </a:ext>
              </a:extLst>
            </p:cNvPr>
            <p:cNvSpPr/>
            <p:nvPr/>
          </p:nvSpPr>
          <p:spPr>
            <a:xfrm>
              <a:off x="8178229" y="2150195"/>
              <a:ext cx="893852" cy="5705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23FF1D78-E4DA-4F51-8781-BDBD1F6EEE05}"/>
                </a:ext>
              </a:extLst>
            </p:cNvPr>
            <p:cNvSpPr txBox="1"/>
            <p:nvPr/>
          </p:nvSpPr>
          <p:spPr>
            <a:xfrm>
              <a:off x="8351301" y="2110741"/>
              <a:ext cx="5774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v-SE" sz="1200" dirty="0"/>
                <a:t>SE</a:t>
              </a:r>
            </a:p>
            <a:p>
              <a:pPr algn="ctr"/>
              <a:r>
                <a:rPr lang="sv-SE" sz="1200" dirty="0"/>
                <a:t>01234</a:t>
              </a:r>
            </a:p>
            <a:p>
              <a:pPr algn="ctr"/>
              <a:r>
                <a:rPr lang="sv-SE" sz="1200" dirty="0"/>
                <a:t>EG</a:t>
              </a:r>
            </a:p>
          </p:txBody>
        </p:sp>
      </p:grpSp>
      <p:sp>
        <p:nvSpPr>
          <p:cNvPr id="31" name="textruta 30">
            <a:extLst>
              <a:ext uri="{FF2B5EF4-FFF2-40B4-BE49-F238E27FC236}">
                <a16:creationId xmlns:a16="http://schemas.microsoft.com/office/drawing/2014/main" id="{9B0C8D02-012E-4717-BA12-9C6E352A39A6}"/>
              </a:ext>
            </a:extLst>
          </p:cNvPr>
          <p:cNvSpPr txBox="1"/>
          <p:nvPr/>
        </p:nvSpPr>
        <p:spPr>
          <a:xfrm>
            <a:off x="2621973" y="2570369"/>
            <a:ext cx="14708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F-DNV-187264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8732EACF-AF2B-45C5-B76F-792F0019618A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1FD5529C-7004-4A89-878F-A6AB1D31E93C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338F0347-AE88-449C-9C34-195369FBD2B4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CFE191D-A0EA-4A53-87F8-78371BE1272A}"/>
              </a:ext>
            </a:extLst>
          </p:cNvPr>
          <p:cNvSpPr txBox="1"/>
          <p:nvPr/>
        </p:nvSpPr>
        <p:spPr>
          <a:xfrm>
            <a:off x="4199851" y="4018626"/>
            <a:ext cx="1711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Trålad</a:t>
            </a:r>
          </a:p>
        </p:txBody>
      </p:sp>
    </p:spTree>
    <p:extLst>
      <p:ext uri="{BB962C8B-B14F-4D97-AF65-F5344CB8AC3E}">
        <p14:creationId xmlns:p14="http://schemas.microsoft.com/office/powerpoint/2010/main" val="52023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136</Words>
  <Application>Microsoft Office PowerPoint</Application>
  <PresentationFormat>Bredbild</PresentationFormat>
  <Paragraphs>53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Malin</dc:creator>
  <cp:lastModifiedBy>Fredrik Lindberg</cp:lastModifiedBy>
  <cp:revision>21</cp:revision>
  <cp:lastPrinted>2019-04-09T13:24:26Z</cp:lastPrinted>
  <dcterms:created xsi:type="dcterms:W3CDTF">2019-04-09T09:28:48Z</dcterms:created>
  <dcterms:modified xsi:type="dcterms:W3CDTF">2019-06-25T11:20:20Z</dcterms:modified>
</cp:coreProperties>
</file>